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60"/>
  </p:handoutMasterIdLst>
  <p:sldIdLst>
    <p:sldId id="256" r:id="rId3"/>
    <p:sldId id="265" r:id="rId4"/>
    <p:sldId id="314" r:id="rId5"/>
    <p:sldId id="315" r:id="rId6"/>
    <p:sldId id="31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266" r:id="rId51"/>
    <p:sldId id="317" r:id="rId52"/>
    <p:sldId id="318" r:id="rId53"/>
    <p:sldId id="320" r:id="rId54"/>
    <p:sldId id="319" r:id="rId55"/>
    <p:sldId id="321" r:id="rId56"/>
    <p:sldId id="270" r:id="rId57"/>
    <p:sldId id="268" r:id="rId58"/>
    <p:sldId id="269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1" autoAdjust="0"/>
    <p:restoredTop sz="96654" autoAdjust="0"/>
  </p:normalViewPr>
  <p:slideViewPr>
    <p:cSldViewPr snapToGrid="0" snapToObjects="1">
      <p:cViewPr>
        <p:scale>
          <a:sx n="100" d="100"/>
          <a:sy n="100" d="100"/>
        </p:scale>
        <p:origin x="-662" y="-2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67B2872-C00D-4BB9-B049-ED6823C5F6F7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D826009E-63FB-42F1-8365-09393B312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2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67B2872-C00D-4BB9-B049-ED6823C5F6F7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D826009E-63FB-42F1-8365-09393B312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70" r:id="rId4"/>
    <p:sldLayoutId id="2147483671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rmAutofit/>
          </a:bodyPr>
          <a:lstStyle/>
          <a:p>
            <a:pPr algn="l"/>
            <a:r>
              <a:rPr lang="en-US" sz="8800" dirty="0" smtClean="0"/>
              <a:t>BEAUFORT</a:t>
            </a:r>
            <a:endParaRPr lang="en-US" sz="88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/>
          <a:lstStyle/>
          <a:p>
            <a:pPr algn="l"/>
            <a:r>
              <a:rPr lang="en-US" dirty="0" smtClean="0">
                <a:latin typeface="Arial"/>
                <a:cs typeface="Arial"/>
              </a:rPr>
              <a:t>The solution after storm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2" descr="C:\Users\Puck\Documents\GitHub\2016_Group09_Beaufort\SpatialDecision\icons\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2986009"/>
            <a:ext cx="3556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aufort mwv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444" y="0"/>
            <a:ext cx="6857246" cy="5143500"/>
          </a:xfrm>
        </p:spPr>
      </p:pic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Contents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 smtClean="0"/>
              <a:t>Why Beaufort?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User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does it work</a:t>
            </a:r>
            <a:r>
              <a:rPr lang="nl-NL" dirty="0" smtClean="0"/>
              <a:t>?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Visualisation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Future </a:t>
            </a:r>
            <a:r>
              <a:rPr lang="nl-NL" dirty="0" smtClean="0"/>
              <a:t>improvements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6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-54864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Why Beaufort?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 </a:t>
            </a:r>
            <a:r>
              <a:rPr lang="nl-NL" b="1" dirty="0" smtClean="0"/>
              <a:t>what order </a:t>
            </a:r>
            <a:r>
              <a:rPr lang="nl-NL" dirty="0" smtClean="0"/>
              <a:t>to solve </a:t>
            </a:r>
            <a:r>
              <a:rPr lang="nl-NL" b="1" dirty="0" smtClean="0"/>
              <a:t>which incidents </a:t>
            </a:r>
            <a:r>
              <a:rPr lang="nl-NL" dirty="0" smtClean="0"/>
              <a:t>with </a:t>
            </a:r>
            <a:r>
              <a:rPr lang="nl-NL" b="1" dirty="0" smtClean="0"/>
              <a:t>which trucks?</a:t>
            </a:r>
          </a:p>
          <a:p>
            <a:endParaRPr lang="nl-NL" dirty="0" smtClean="0"/>
          </a:p>
          <a:p>
            <a:r>
              <a:rPr lang="nl-NL" dirty="0" smtClean="0"/>
              <a:t>How to combine </a:t>
            </a:r>
            <a:br>
              <a:rPr lang="nl-NL" dirty="0" smtClean="0"/>
            </a:br>
            <a:r>
              <a:rPr lang="nl-NL" dirty="0" smtClean="0"/>
              <a:t>different </a:t>
            </a:r>
            <a:r>
              <a:rPr lang="nl-NL" b="1" dirty="0" smtClean="0"/>
              <a:t>priorities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one </a:t>
            </a:r>
            <a:r>
              <a:rPr lang="nl-NL" b="1" dirty="0" smtClean="0"/>
              <a:t>decision</a:t>
            </a:r>
            <a:r>
              <a:rPr lang="nl-NL" dirty="0" smtClean="0"/>
              <a:t>?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565" y="1958975"/>
            <a:ext cx="3487790" cy="310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spc="-40" dirty="0" smtClean="0"/>
              <a:t>1. Why </a:t>
            </a:r>
            <a:r>
              <a:rPr lang="nl-NL" sz="1400" b="1" spc="-40" dirty="0"/>
              <a:t>Beaufort</a:t>
            </a:r>
            <a:r>
              <a:rPr lang="nl-NL" sz="1400" b="1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5224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8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3074" name="Picture 2" descr="https://github.com/LaurensJN/2016_Group09_Beaufort/raw/master/Images/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1093054"/>
            <a:ext cx="3314700" cy="32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20" y="1038583"/>
            <a:ext cx="41529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User Requirements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smtClean="0"/>
              <a:t>Prioritise</a:t>
            </a:r>
            <a:r>
              <a:rPr lang="nl-NL" dirty="0" smtClean="0"/>
              <a:t> blockages</a:t>
            </a:r>
          </a:p>
          <a:p>
            <a:r>
              <a:rPr lang="nl-NL" dirty="0" smtClean="0"/>
              <a:t>Multiple users &gt; </a:t>
            </a:r>
            <a:r>
              <a:rPr lang="nl-NL" sz="2400" dirty="0" smtClean="0"/>
              <a:t>login &amp; connected via GPS</a:t>
            </a:r>
          </a:p>
          <a:p>
            <a:r>
              <a:rPr lang="nl-NL" dirty="0" smtClean="0"/>
              <a:t>Routing</a:t>
            </a:r>
            <a:r>
              <a:rPr lang="nl-NL" b="1" dirty="0" smtClean="0"/>
              <a:t> </a:t>
            </a:r>
            <a:r>
              <a:rPr lang="nl-NL" dirty="0" smtClean="0"/>
              <a:t>takes into account blockages</a:t>
            </a:r>
          </a:p>
          <a:p>
            <a:r>
              <a:rPr lang="nl-NL" dirty="0" smtClean="0"/>
              <a:t>Minimalistic, fast and </a:t>
            </a:r>
            <a:r>
              <a:rPr lang="nl-NL" b="1" dirty="0" smtClean="0"/>
              <a:t>easy to use</a:t>
            </a:r>
          </a:p>
          <a:p>
            <a:r>
              <a:rPr lang="nl-NL" dirty="0" smtClean="0"/>
              <a:t>Feedback on </a:t>
            </a:r>
            <a:r>
              <a:rPr lang="nl-NL" b="1" dirty="0" smtClean="0"/>
              <a:t>why</a:t>
            </a:r>
            <a:r>
              <a:rPr lang="nl-NL" dirty="0" smtClean="0"/>
              <a:t> a route is chosen</a:t>
            </a:r>
          </a:p>
          <a:p>
            <a:r>
              <a:rPr lang="nl-NL" dirty="0"/>
              <a:t>Reporting function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b="1" dirty="0" smtClean="0"/>
              <a:t>2. User requirements</a:t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4552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095" y="208420"/>
            <a:ext cx="3383578" cy="293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https://github.com/LaurensJN/2016_Group09_Beaufort/raw/master/Images/drive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20" y="104121"/>
            <a:ext cx="33432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388043"/>
            <a:ext cx="11811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8020" y="3657600"/>
            <a:ext cx="480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The moment you start driving, the roadblock status will change to ‘busy’ (orange)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79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89548"/>
            <a:ext cx="3827291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89548"/>
            <a:ext cx="11811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1325" y="918210"/>
            <a:ext cx="227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Doesn’t do much yet</a:t>
            </a:r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591300" y="1102876"/>
            <a:ext cx="28956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4" b="9762"/>
          <a:stretch/>
        </p:blipFill>
        <p:spPr bwMode="auto">
          <a:xfrm>
            <a:off x="1733551" y="2213610"/>
            <a:ext cx="1181100" cy="144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724237"/>
            <a:ext cx="3752850" cy="34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1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/>
          <a:lstStyle/>
          <a:p>
            <a:r>
              <a:rPr lang="en-US" dirty="0" smtClean="0"/>
              <a:t>Get full report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445" y="1008996"/>
            <a:ext cx="38671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3321339" cy="3486122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For logging and comparison 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466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4804"/>
            <a:ext cx="7340918" cy="273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40" y="2581275"/>
            <a:ext cx="34385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5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Future improvements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Finetune algorithm of importance</a:t>
            </a:r>
          </a:p>
          <a:p>
            <a:r>
              <a:rPr lang="nl-NL" dirty="0" smtClean="0"/>
              <a:t>Add roadblocks on the way</a:t>
            </a:r>
          </a:p>
          <a:p>
            <a:r>
              <a:rPr lang="nl-NL" dirty="0" smtClean="0"/>
              <a:t>Don’t drive on blocked roads</a:t>
            </a:r>
          </a:p>
          <a:p>
            <a:r>
              <a:rPr lang="nl-NL" smtClean="0"/>
              <a:t>Focus on more than only roadblocks?</a:t>
            </a:r>
            <a:endParaRPr lang="nl-NL" dirty="0" smtClean="0"/>
          </a:p>
          <a:p>
            <a:r>
              <a:rPr lang="nl-NL" dirty="0" smtClean="0"/>
              <a:t>Real Time:</a:t>
            </a:r>
          </a:p>
          <a:p>
            <a:pPr lvl="1"/>
            <a:r>
              <a:rPr lang="nl-NL" dirty="0" smtClean="0"/>
              <a:t>Position trucks with GPS</a:t>
            </a:r>
          </a:p>
          <a:p>
            <a:pPr lvl="1"/>
            <a:r>
              <a:rPr lang="nl-NL" dirty="0" smtClean="0"/>
              <a:t>Real time roadblock additions by dispatch</a:t>
            </a:r>
            <a:endParaRPr lang="nl-NL" dirty="0"/>
          </a:p>
          <a:p>
            <a:pPr marL="457200" lvl="1" indent="0">
              <a:buNone/>
            </a:pPr>
            <a:endParaRPr lang="nl-NL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5. Future </a:t>
            </a:r>
            <a:r>
              <a:rPr lang="nl-NL" sz="1400" b="1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472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firetruck will always solve the most important obstacle in his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</p:spPr>
      </p:pic>
      <p:sp>
        <p:nvSpPr>
          <p:cNvPr id="4" name="Rectangle 3"/>
          <p:cNvSpPr/>
          <p:nvPr/>
        </p:nvSpPr>
        <p:spPr bwMode="auto">
          <a:xfrm>
            <a:off x="-122335" y="-68813"/>
            <a:ext cx="4752528" cy="7674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820" y="80576"/>
            <a:ext cx="412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rial"/>
                <a:ea typeface="ヒラギノ角ゴ ProN W3" charset="0"/>
                <a:cs typeface="Arial"/>
                <a:sym typeface="Tahoma" charset="0"/>
              </a:rPr>
              <a:t>Insert a picture </a:t>
            </a:r>
            <a:endParaRPr lang="en-US" sz="3600" dirty="0"/>
          </a:p>
        </p:txBody>
      </p:sp>
      <p:pic>
        <p:nvPicPr>
          <p:cNvPr id="9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_LNS3501.jpg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000"/>
            <a:ext cx="9144000" cy="5202000"/>
          </a:xfrm>
        </p:spPr>
      </p:pic>
      <p:sp>
        <p:nvSpPr>
          <p:cNvPr id="4" name="Rectangle 3"/>
          <p:cNvSpPr/>
          <p:nvPr/>
        </p:nvSpPr>
        <p:spPr bwMode="auto">
          <a:xfrm>
            <a:off x="-122335" y="-68813"/>
            <a:ext cx="4752528" cy="7674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820" y="80576"/>
            <a:ext cx="412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rial"/>
                <a:ea typeface="ヒラギノ角ゴ ProN W3" charset="0"/>
                <a:cs typeface="Arial"/>
                <a:sym typeface="Tahoma" charset="0"/>
              </a:rPr>
              <a:t>Insert a picture </a:t>
            </a:r>
            <a:endParaRPr lang="en-US" sz="3600" dirty="0"/>
          </a:p>
        </p:txBody>
      </p:sp>
      <p:pic>
        <p:nvPicPr>
          <p:cNvPr id="8" name="Picture 3" descr="TU_P5#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Afbeelding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195</Words>
  <Application>Microsoft Office PowerPoint</Application>
  <PresentationFormat>On-screen Show (16:9)</PresentationFormat>
  <Paragraphs>100</Paragraphs>
  <Slides>57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Office Theme</vt:lpstr>
      <vt:lpstr>Custom Design</vt:lpstr>
      <vt:lpstr>BEAUFORT</vt:lpstr>
      <vt:lpstr>PowerPoint Presentation</vt:lpstr>
      <vt:lpstr>Contents</vt:lpstr>
      <vt:lpstr>Why Beaufort?</vt:lpstr>
      <vt:lpstr>User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Visualisation</vt:lpstr>
      <vt:lpstr>PowerPoint Presentation</vt:lpstr>
      <vt:lpstr>PowerPoint Presentation</vt:lpstr>
      <vt:lpstr>Get full report</vt:lpstr>
      <vt:lpstr>PowerPoint Presentation</vt:lpstr>
      <vt:lpstr>Future improvements</vt:lpstr>
      <vt:lpstr>Conclusion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Puck</cp:lastModifiedBy>
  <cp:revision>40</cp:revision>
  <dcterms:created xsi:type="dcterms:W3CDTF">2015-07-09T11:57:30Z</dcterms:created>
  <dcterms:modified xsi:type="dcterms:W3CDTF">2017-01-18T23:00:09Z</dcterms:modified>
</cp:coreProperties>
</file>